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016A49-F039-4525-BED0-A00D2A4D6147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2885E9-BFF7-4636-913F-51DC4152598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5858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D1D2B6B-01A6-42ED-90E8-03F97EEE84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280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AF5320-D64C-42E0-92C7-E8EE2797BE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889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3D1AA2-B28B-46D1-8D38-EEB5FFDA6E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2110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663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F8E0A4-A91E-47D0-B279-BE7714868B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373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8958CD-D990-4451-BB8C-E1986A087A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005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797100-9603-4943-9709-A9878EF538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7863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C2325E-763B-4206-8801-2941991E09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405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8E2E8D-F6F7-47ED-A73E-CC323515B2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35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0D3580-35A7-4C1D-BE01-6142467927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012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2BA212-DF7B-4BBC-87C0-6945E85DA2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4653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blest are all who fear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who walk the way that he has shown.</a:t>
            </a:r>
            <a:endParaRPr lang="en-NZ" dirty="0"/>
          </a:p>
          <a:p>
            <a:r>
              <a:rPr lang="en-GB" dirty="0"/>
              <a:t>	Success and blessing will be yours;</a:t>
            </a:r>
            <a:endParaRPr lang="en-NZ" dirty="0"/>
          </a:p>
          <a:p>
            <a:r>
              <a:rPr lang="en-GB" dirty="0"/>
              <a:t>		you’ll eat the fruit that you have grown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128]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wife will be a fruitful vine;</a:t>
            </a:r>
            <a:endParaRPr lang="en-NZ" dirty="0"/>
          </a:p>
          <a:p>
            <a:r>
              <a:rPr lang="en-GB" dirty="0"/>
              <a:t>		and round your table will be placed</a:t>
            </a:r>
            <a:endParaRPr lang="en-NZ" dirty="0"/>
          </a:p>
          <a:p>
            <a:r>
              <a:rPr lang="en-GB" dirty="0"/>
              <a:t>	your children like young olive shoots.</a:t>
            </a:r>
            <a:endParaRPr lang="en-NZ" dirty="0"/>
          </a:p>
          <a:p>
            <a:r>
              <a:rPr lang="en-GB" dirty="0"/>
              <a:t>		Thus he who fears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blest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May you behold Jerusalem’s good;</a:t>
            </a:r>
            <a:endParaRPr lang="en-NZ" dirty="0"/>
          </a:p>
          <a:p>
            <a:r>
              <a:rPr lang="en-GB" dirty="0"/>
              <a:t>		from Zion may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blessing flow.</a:t>
            </a:r>
            <a:endParaRPr lang="en-NZ" dirty="0"/>
          </a:p>
          <a:p>
            <a:r>
              <a:rPr lang="en-GB" dirty="0"/>
              <a:t>	Your children’s children may you see.</a:t>
            </a:r>
            <a:endParaRPr lang="en-NZ" dirty="0"/>
          </a:p>
          <a:p>
            <a:r>
              <a:rPr lang="en-GB" dirty="0"/>
              <a:t>		May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on </a:t>
            </a:r>
            <a:r>
              <a:rPr lang="en-GB" dirty="0" err="1"/>
              <a:t>Isr’el</a:t>
            </a:r>
            <a:r>
              <a:rPr lang="en-GB" dirty="0"/>
              <a:t> peace bestow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128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 smtClean="0"/>
              <a:t>Text</a:t>
            </a:r>
            <a:r>
              <a:rPr lang="en-GB" sz="1000" dirty="0"/>
              <a:t>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18th or 19th century melody; arr. Geoffrey T. Shaw, </a:t>
            </a:r>
            <a:r>
              <a:rPr lang="en-GB" sz="1000" dirty="0" smtClean="0"/>
              <a:t>1879–1943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2014-02-26T08:07:14Z</dcterms:created>
  <dcterms:modified xsi:type="dcterms:W3CDTF">2014-02-26T08:08:38Z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